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15C"/>
    <a:srgbClr val="282C7A"/>
    <a:srgbClr val="6BB0BB"/>
    <a:srgbClr val="A73A7F"/>
    <a:srgbClr val="EED1E3"/>
    <a:srgbClr val="3A7C8A"/>
    <a:srgbClr val="EAEECB"/>
    <a:srgbClr val="BAC854"/>
    <a:srgbClr val="E7E6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490" autoAdjust="0"/>
  </p:normalViewPr>
  <p:slideViewPr>
    <p:cSldViewPr snapToGrid="0">
      <p:cViewPr>
        <p:scale>
          <a:sx n="79" d="100"/>
          <a:sy n="79" d="100"/>
        </p:scale>
        <p:origin x="-96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9099" cy="498693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46" y="1"/>
            <a:ext cx="2949099" cy="498693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r">
              <a:defRPr sz="1200"/>
            </a:lvl1pPr>
          </a:lstStyle>
          <a:p>
            <a:fld id="{22819529-BD35-40C9-8F4F-70BF1EC7EF55}" type="datetimeFigureOut">
              <a:rPr lang="ru-RU" smtClean="0"/>
              <a:t>19.05.2025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40647"/>
            <a:ext cx="2949099" cy="498692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46" y="9440647"/>
            <a:ext cx="2949099" cy="498692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r">
              <a:defRPr sz="1200"/>
            </a:lvl1pPr>
          </a:lstStyle>
          <a:p>
            <a:fld id="{4EDA6CD9-2B55-4F40-BBA9-9A0236752AE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145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9099" cy="498693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6" y="1"/>
            <a:ext cx="2949099" cy="498693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r">
              <a:defRPr sz="1200"/>
            </a:lvl1pPr>
          </a:lstStyle>
          <a:p>
            <a:fld id="{3C3D4451-1EDC-40AD-9A81-E92AB0B28704}" type="datetimeFigureOut">
              <a:rPr lang="ru-RU" smtClean="0"/>
              <a:t>19.05.2025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5" tIns="45753" rIns="91505" bIns="4575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13"/>
            <a:ext cx="5444490" cy="3913615"/>
          </a:xfrm>
          <a:prstGeom prst="rect">
            <a:avLst/>
          </a:prstGeom>
        </p:spPr>
        <p:txBody>
          <a:bodyPr vert="horz" lIns="91505" tIns="45753" rIns="91505" bIns="4575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440647"/>
            <a:ext cx="2949099" cy="498692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6" y="9440647"/>
            <a:ext cx="2949099" cy="498692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r">
              <a:defRPr sz="1200"/>
            </a:lvl1pPr>
          </a:lstStyle>
          <a:p>
            <a:fld id="{D8CE2293-4886-420C-93E7-07608652886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33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E2293-4886-420C-93E7-07608652886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431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5D7D-37C9-436A-B743-D6E5C36CBA06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3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6585-1623-4A48-8185-47FE8CB50B3A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9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03EB-F97A-4CF6-BC98-E29042B4DFD3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76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2638-9C2C-49A4-A5B9-45237D7FFDE6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95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920A-C61B-4F84-B19A-947D1026E991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73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8C67-351A-4216-A040-2C213D9CC311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28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3430-8158-433A-BAB2-CA04388B1C92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42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4F67-2073-4F03-8CDC-3DA33E6C0333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1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F75-4D8D-43AB-81EE-A2136065C389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94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98C5-E993-4DB2-B884-B0B41640D446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20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2A02-DF17-4837-960F-FC0DDC4E46A5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73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8EA20-1C5E-41F9-937B-5B6745E3793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6FA63-D0A2-4965-A772-DC8EAD57F2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00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0" y="160339"/>
            <a:ext cx="12192000" cy="7532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Региональный конкурс проектов, реализованных в рамках поддержки школьных инициатив Тверской области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2" t="22766" r="36171" b="37163"/>
          <a:stretch/>
        </p:blipFill>
        <p:spPr>
          <a:xfrm>
            <a:off x="299429" y="913636"/>
            <a:ext cx="549534" cy="655213"/>
          </a:xfrm>
          <a:prstGeom prst="rect">
            <a:avLst/>
          </a:prstGeom>
        </p:spPr>
      </p:pic>
      <p:sp>
        <p:nvSpPr>
          <p:cNvPr id="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6229415" y="2741051"/>
            <a:ext cx="5555187" cy="824640"/>
            <a:chOff x="6229415" y="2959906"/>
            <a:chExt cx="5555187" cy="82464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6464968" y="3322881"/>
              <a:ext cx="5319634" cy="461665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rgbClr val="1E215C"/>
                  </a:solidFill>
                  <a:latin typeface="Times New Roman" panose="02020603050405020304" pitchFamily="18" charset="0"/>
                </a:rPr>
                <a:t>ФОТО </a:t>
              </a:r>
              <a:r>
                <a:rPr lang="ru-RU" sz="2400" b="1" dirty="0">
                  <a:solidFill>
                    <a:srgbClr val="1E215C"/>
                  </a:solidFill>
                  <a:latin typeface="Times New Roman" panose="02020603050405020304" pitchFamily="18" charset="0"/>
                </a:rPr>
                <a:t>ДО</a:t>
              </a:r>
              <a:endParaRPr lang="ru-RU" sz="2400" dirty="0">
                <a:solidFill>
                  <a:srgbClr val="1E215C"/>
                </a:solidFill>
              </a:endParaRPr>
            </a:p>
          </p:txBody>
        </p:sp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229415" y="2959906"/>
              <a:ext cx="742468" cy="742468"/>
            </a:xfrm>
            <a:prstGeom prst="rect">
              <a:avLst/>
            </a:prstGeom>
          </p:spPr>
        </p:pic>
      </p:grpSp>
      <p:grpSp>
        <p:nvGrpSpPr>
          <p:cNvPr id="20" name="Группа 19"/>
          <p:cNvGrpSpPr/>
          <p:nvPr/>
        </p:nvGrpSpPr>
        <p:grpSpPr>
          <a:xfrm>
            <a:off x="6229415" y="5346442"/>
            <a:ext cx="5590370" cy="806157"/>
            <a:chOff x="6194232" y="5965993"/>
            <a:chExt cx="5590370" cy="806157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464968" y="6310485"/>
              <a:ext cx="5319634" cy="461665"/>
            </a:xfrm>
            <a:prstGeom prst="rect">
              <a:avLst/>
            </a:prstGeom>
            <a:solidFill>
              <a:schemeClr val="bg1">
                <a:lumMod val="85000"/>
                <a:alpha val="73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rgbClr val="1E215C"/>
                  </a:solidFill>
                  <a:latin typeface="Times New Roman" panose="02020603050405020304" pitchFamily="18" charset="0"/>
                </a:rPr>
                <a:t>ФОТО </a:t>
              </a:r>
              <a:r>
                <a:rPr lang="ru-RU" sz="2400" b="1" dirty="0">
                  <a:solidFill>
                    <a:srgbClr val="1E215C"/>
                  </a:solidFill>
                  <a:latin typeface="Times New Roman" panose="02020603050405020304" pitchFamily="18" charset="0"/>
                </a:rPr>
                <a:t>ПОСЛЕ</a:t>
              </a:r>
              <a:endParaRPr lang="ru-RU" sz="2400" dirty="0">
                <a:solidFill>
                  <a:srgbClr val="1E215C"/>
                </a:solidFill>
              </a:endParaRPr>
            </a:p>
          </p:txBody>
        </p:sp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194232" y="5965993"/>
              <a:ext cx="742468" cy="742468"/>
            </a:xfrm>
            <a:prstGeom prst="rect">
              <a:avLst/>
            </a:prstGeom>
          </p:spPr>
        </p:pic>
      </p:grpSp>
      <p:grpSp>
        <p:nvGrpSpPr>
          <p:cNvPr id="3" name="Группа 2"/>
          <p:cNvGrpSpPr/>
          <p:nvPr/>
        </p:nvGrpSpPr>
        <p:grpSpPr>
          <a:xfrm>
            <a:off x="320539" y="1339517"/>
            <a:ext cx="5462338" cy="719616"/>
            <a:chOff x="216567" y="1333810"/>
            <a:chExt cx="5462338" cy="595777"/>
          </a:xfrm>
        </p:grpSpPr>
        <p:sp>
          <p:nvSpPr>
            <p:cNvPr id="6" name="Пятиугольник 5"/>
            <p:cNvSpPr/>
            <p:nvPr/>
          </p:nvSpPr>
          <p:spPr>
            <a:xfrm>
              <a:off x="682512" y="1422368"/>
              <a:ext cx="4996393" cy="421073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843663" y="1473881"/>
              <a:ext cx="4010200" cy="28029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lvl="0"/>
              <a:r>
                <a:rPr lang="ru-RU" sz="1600" b="1" dirty="0" err="1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Максатихинский</a:t>
              </a:r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муниципальный округ</a:t>
              </a:r>
            </a:p>
          </p:txBody>
        </p:sp>
        <p:pic>
          <p:nvPicPr>
            <p:cNvPr id="47" name="Рисунок 46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16567" y="1333810"/>
              <a:ext cx="595777" cy="595777"/>
            </a:xfrm>
            <a:prstGeom prst="rect">
              <a:avLst/>
            </a:prstGeom>
          </p:spPr>
        </p:pic>
      </p:grpSp>
      <p:grpSp>
        <p:nvGrpSpPr>
          <p:cNvPr id="5" name="Группа 4"/>
          <p:cNvGrpSpPr/>
          <p:nvPr/>
        </p:nvGrpSpPr>
        <p:grpSpPr>
          <a:xfrm>
            <a:off x="129220" y="2179844"/>
            <a:ext cx="5691652" cy="787096"/>
            <a:chOff x="25247" y="1942379"/>
            <a:chExt cx="5691652" cy="787096"/>
          </a:xfrm>
        </p:grpSpPr>
        <p:sp>
          <p:nvSpPr>
            <p:cNvPr id="46" name="Пятиугольник 45"/>
            <p:cNvSpPr/>
            <p:nvPr/>
          </p:nvSpPr>
          <p:spPr>
            <a:xfrm>
              <a:off x="720507" y="2042790"/>
              <a:ext cx="4996392" cy="518471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82512" y="2016273"/>
              <a:ext cx="486338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lvl="0"/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 муниципальной образовательной организации: МБОУ « </a:t>
              </a:r>
              <a:r>
                <a:rPr lang="ru-RU" sz="1600" b="1" dirty="0" err="1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Ривзаводская</a:t>
              </a:r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СОШ»</a:t>
              </a:r>
            </a:p>
          </p:txBody>
        </p:sp>
        <p:pic>
          <p:nvPicPr>
            <p:cNvPr id="48" name="Рисунок 47"/>
            <p:cNvPicPr>
              <a:picLocks noChangeAspect="1"/>
            </p:cNvPicPr>
            <p:nvPr/>
          </p:nvPicPr>
          <p:blipFill>
            <a:blip r:embed="rId6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247" y="1942379"/>
              <a:ext cx="787096" cy="787096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202738" y="2886944"/>
            <a:ext cx="5580139" cy="682457"/>
            <a:chOff x="98765" y="2738703"/>
            <a:chExt cx="5580139" cy="1051295"/>
          </a:xfrm>
        </p:grpSpPr>
        <p:sp>
          <p:nvSpPr>
            <p:cNvPr id="45" name="Пятиугольник 44"/>
            <p:cNvSpPr/>
            <p:nvPr/>
          </p:nvSpPr>
          <p:spPr>
            <a:xfrm>
              <a:off x="682512" y="2848524"/>
              <a:ext cx="4996392" cy="672093"/>
            </a:xfrm>
            <a:prstGeom prst="homePlate">
              <a:avLst>
                <a:gd name="adj" fmla="val 55715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12343" y="2889178"/>
              <a:ext cx="4391180" cy="9008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lvl="0"/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 проекта: «Кабинет физики 21 века» </a:t>
              </a:r>
            </a:p>
          </p:txBody>
        </p:sp>
        <p:pic>
          <p:nvPicPr>
            <p:cNvPr id="49" name="Рисунок 48"/>
            <p:cNvPicPr>
              <a:picLocks noChangeAspect="1"/>
            </p:cNvPicPr>
            <p:nvPr/>
          </p:nvPicPr>
          <p:blipFill>
            <a:blip r:embed="rId7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8765" y="2738703"/>
              <a:ext cx="658857" cy="658857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/>
        </p:nvGrpSpPr>
        <p:grpSpPr>
          <a:xfrm>
            <a:off x="155575" y="4549132"/>
            <a:ext cx="5627302" cy="708969"/>
            <a:chOff x="37205" y="3793346"/>
            <a:chExt cx="5627302" cy="708969"/>
          </a:xfrm>
        </p:grpSpPr>
        <p:sp>
          <p:nvSpPr>
            <p:cNvPr id="44" name="Пятиугольник 43"/>
            <p:cNvSpPr/>
            <p:nvPr/>
          </p:nvSpPr>
          <p:spPr>
            <a:xfrm>
              <a:off x="668116" y="3984101"/>
              <a:ext cx="4996391" cy="421073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18336" y="4038866"/>
              <a:ext cx="3547061" cy="3385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lvl="0"/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Благополучатели:100 обучающихся </a:t>
              </a:r>
            </a:p>
          </p:txBody>
        </p:sp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8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7205" y="3793346"/>
              <a:ext cx="708969" cy="708969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196596" y="5312171"/>
            <a:ext cx="5586281" cy="655259"/>
            <a:chOff x="125720" y="4894100"/>
            <a:chExt cx="5586281" cy="655259"/>
          </a:xfrm>
        </p:grpSpPr>
        <p:sp>
          <p:nvSpPr>
            <p:cNvPr id="43" name="Пятиугольник 42"/>
            <p:cNvSpPr/>
            <p:nvPr/>
          </p:nvSpPr>
          <p:spPr>
            <a:xfrm>
              <a:off x="715610" y="5034635"/>
              <a:ext cx="4996391" cy="421073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76759" y="5052452"/>
              <a:ext cx="3720827" cy="3385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lvl="0"/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Стоимость проекта: 415 200,00 рублей</a:t>
              </a:r>
            </a:p>
          </p:txBody>
        </p:sp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9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5720" y="4894100"/>
              <a:ext cx="655259" cy="655259"/>
            </a:xfrm>
            <a:prstGeom prst="rect">
              <a:avLst/>
            </a:prstGeom>
          </p:spPr>
        </p:pic>
      </p:grpSp>
      <p:grpSp>
        <p:nvGrpSpPr>
          <p:cNvPr id="10" name="Группа 9"/>
          <p:cNvGrpSpPr/>
          <p:nvPr/>
        </p:nvGrpSpPr>
        <p:grpSpPr>
          <a:xfrm>
            <a:off x="166146" y="6002210"/>
            <a:ext cx="5616731" cy="792087"/>
            <a:chOff x="72618" y="5589403"/>
            <a:chExt cx="5616731" cy="792087"/>
          </a:xfrm>
        </p:grpSpPr>
        <p:sp>
          <p:nvSpPr>
            <p:cNvPr id="42" name="Пятиугольник 41"/>
            <p:cNvSpPr/>
            <p:nvPr/>
          </p:nvSpPr>
          <p:spPr>
            <a:xfrm>
              <a:off x="692960" y="5755456"/>
              <a:ext cx="4996389" cy="474970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70749" y="5796715"/>
              <a:ext cx="3919157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 конкурсной номинации: Креативный подход к обучению</a:t>
              </a:r>
            </a:p>
          </p:txBody>
        </p:sp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10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2618" y="5589403"/>
              <a:ext cx="705348" cy="705348"/>
            </a:xfrm>
            <a:prstGeom prst="rect">
              <a:avLst/>
            </a:prstGeom>
          </p:spPr>
        </p:pic>
      </p:grpSp>
      <p:grpSp>
        <p:nvGrpSpPr>
          <p:cNvPr id="39" name="Группа 38"/>
          <p:cNvGrpSpPr/>
          <p:nvPr/>
        </p:nvGrpSpPr>
        <p:grpSpPr>
          <a:xfrm>
            <a:off x="786485" y="3480701"/>
            <a:ext cx="4996392" cy="1119346"/>
            <a:chOff x="682512" y="3055975"/>
            <a:chExt cx="4996392" cy="464642"/>
          </a:xfrm>
        </p:grpSpPr>
        <p:sp>
          <p:nvSpPr>
            <p:cNvPr id="40" name="Пятиугольник 39"/>
            <p:cNvSpPr/>
            <p:nvPr/>
          </p:nvSpPr>
          <p:spPr>
            <a:xfrm>
              <a:off x="682512" y="3099544"/>
              <a:ext cx="4996392" cy="421073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832733" y="3055975"/>
              <a:ext cx="1990978" cy="33855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lvl="0"/>
              <a:r>
                <a:rPr lang="ru-RU" sz="1600" b="1" dirty="0">
                  <a:solidFill>
                    <a:srgbClr val="1E215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Описание проекта:</a:t>
              </a: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2059" y="3692976"/>
            <a:ext cx="577516" cy="577516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6124615" y="1650765"/>
            <a:ext cx="5887949" cy="2329559"/>
          </a:xfrm>
          <a:prstGeom prst="roundRect">
            <a:avLst/>
          </a:prstGeom>
          <a:solidFill>
            <a:schemeClr val="accent1">
              <a:alpha val="7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11125" y="4302166"/>
            <a:ext cx="5901439" cy="2341067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60555779-095A-40BF-A75A-EA657F58176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181" y="1650764"/>
            <a:ext cx="3095759" cy="2329559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55A25DBF-F571-4C68-BE47-CD6574ABE85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871" y="1654056"/>
            <a:ext cx="3101683" cy="2334017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59151915-2544-4B39-BF80-A090F2E8026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287" y="4303359"/>
            <a:ext cx="3104502" cy="2328377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xmlns="" id="{1C396530-7710-44D4-931A-EC7B4A9A664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171" y="4316971"/>
            <a:ext cx="3101683" cy="232626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504B4E87-A9E1-42A5-A4EF-F19270778B3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16316" y="3709240"/>
            <a:ext cx="4589962" cy="83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12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9982</TotalTime>
  <Words>59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Ганькова Алина Сергеевна</dc:creator>
  <cp:lastModifiedBy>Надежда</cp:lastModifiedBy>
  <cp:revision>1564</cp:revision>
  <cp:lastPrinted>2023-07-11T06:19:39Z</cp:lastPrinted>
  <dcterms:created xsi:type="dcterms:W3CDTF">2021-03-16T07:51:21Z</dcterms:created>
  <dcterms:modified xsi:type="dcterms:W3CDTF">2025-05-19T06:40:27Z</dcterms:modified>
</cp:coreProperties>
</file>